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61" r:id="rId8"/>
    <p:sldId id="262" r:id="rId9"/>
    <p:sldId id="263" r:id="rId10"/>
    <p:sldId id="264" r:id="rId11"/>
    <p:sldId id="260" r:id="rId12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0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3A0A67D7-B705-4F19-B974-88B4F83595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228FA215-0F7D-4DC1-AB02-A88BD97A42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B5570-2F78-4356-9B7A-19A9E1B95545}" type="datetimeFigureOut">
              <a:rPr lang="sl-SI" smtClean="0"/>
              <a:t>1. 02. 2024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F283E712-5FFF-45F4-8156-3E1EBA83D8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E1C29918-0442-4BEF-9922-29B8B32F6A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D5969-5BE3-47A8-8769-640414F0700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813206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08E75-B2CC-4DCB-A9AA-17B9BB9F10ED}" type="datetimeFigureOut">
              <a:rPr lang="sl-SI" noProof="0" smtClean="0"/>
              <a:t>1. 02. 2024</a:t>
            </a:fld>
            <a:endParaRPr lang="sl-SI" noProof="0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4C35A-67BB-40B0-82F9-FF75BB5E48E3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8782324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4C35A-67BB-40B0-82F9-FF75BB5E48E3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80529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4C35A-67BB-40B0-82F9-FF75BB5E48E3}" type="slidenum">
              <a:rPr lang="sl-SI" noProof="0" smtClean="0"/>
              <a:t>2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358581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4C35A-67BB-40B0-82F9-FF75BB5E48E3}" type="slidenum">
              <a:rPr lang="sl-SI" noProof="0" smtClean="0"/>
              <a:t>3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364942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14C35A-67BB-40B0-82F9-FF75BB5E48E3}" type="slidenum">
              <a:rPr lang="sl-SI" noProof="0" smtClean="0"/>
              <a:t>8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561834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109980" y="882376"/>
            <a:ext cx="9966960" cy="2926080"/>
          </a:xfrm>
        </p:spPr>
        <p:txBody>
          <a:bodyPr rtlCol="0"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 rtlCol="0"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sl-SI" noProof="0"/>
              <a:t>Kliknite, če želite urediti slog podnaslova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81FE4C39-FA62-4D85-94E6-1D578C60A206}" type="datetime1">
              <a:rPr lang="sl-SI" noProof="0" smtClean="0"/>
              <a:t>1. 02. 2024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sl-SI" noProof="0"/>
              <a:t>
              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/>
          </a:p>
        </p:txBody>
      </p:sp>
      <p:cxnSp>
        <p:nvCxnSpPr>
          <p:cNvPr id="8" name="Raven povezovalnik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DB97B8-C8B4-43A9-8E9A-EB97CE057F94}" type="datetime1">
              <a:rPr lang="sl-SI" noProof="0" smtClean="0"/>
              <a:t>1. 02. 2024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
              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435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762000"/>
            <a:ext cx="2324100" cy="5410200"/>
          </a:xfrm>
        </p:spPr>
        <p:txBody>
          <a:bodyPr vert="eaVert"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 rtlCol="0"/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FC8A70-3E94-413A-9859-8FE969B5E71F}" type="datetime1">
              <a:rPr lang="sl-SI" noProof="0" smtClean="0"/>
              <a:t>1. 02. 2024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
              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99476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1748FD-0F43-46C7-A1CE-4262336197CE}" type="datetime1">
              <a:rPr lang="sl-SI" noProof="0" smtClean="0"/>
              <a:t>1. 02. 2024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
              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4720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106424" y="1173575"/>
            <a:ext cx="9966960" cy="2926080"/>
          </a:xfrm>
        </p:spPr>
        <p:txBody>
          <a:bodyPr rtlCol="0"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1A56E6-3317-4F92-AAA1-1A399ACCA187}" type="datetime1">
              <a:rPr lang="sl-SI" noProof="0" smtClean="0"/>
              <a:t>1. 02. 2024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
              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/>
          </a:p>
        </p:txBody>
      </p:sp>
      <p:cxnSp>
        <p:nvCxnSpPr>
          <p:cNvPr id="7" name="Raven povezovalnik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79E7771-B522-447D-BA22-E38DF9D34AA0}" type="datetime1">
              <a:rPr lang="sl-SI" noProof="0" smtClean="0"/>
              <a:t>1. 02. 2024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
              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1816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slov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0CE38B-DE08-428E-948A-2EB099A7C8FF}" type="datetime1">
              <a:rPr lang="sl-SI" noProof="0" smtClean="0"/>
              <a:t>1. 02. 2024</a:t>
            </a:fld>
            <a:endParaRPr lang="sl-SI" noProof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
              </a:t>
            </a:r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96335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ADA1AE-5FE7-4040-BC04-2E7F79DCF610}" type="datetime1">
              <a:rPr lang="sl-SI" noProof="0" smtClean="0"/>
              <a:t>1. 02. 2024</a:t>
            </a:fld>
            <a:endParaRPr lang="sl-SI" noProof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
              </a:t>
            </a:r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00542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212FB2-9079-4366-8D82-0A280D471A31}" type="datetime1">
              <a:rPr lang="sl-SI" noProof="0" smtClean="0"/>
              <a:t>1. 02. 2024</a:t>
            </a:fld>
            <a:endParaRPr lang="sl-SI" noProof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
              </a:t>
            </a:r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988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55EF27-6DA4-4FBF-B7D6-CC1400B5E4D3}" type="datetime1">
              <a:rPr lang="sl-SI" noProof="0" smtClean="0"/>
              <a:t>1. 02. 2024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
              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21583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143000" y="1097280"/>
            <a:ext cx="3931920" cy="1737360"/>
          </a:xfrm>
        </p:spPr>
        <p:txBody>
          <a:bodyPr rtlCol="0"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sliko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rtlCol="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FA0B2D-54A6-4DF6-B5F6-9710C1929180}" type="datetime1">
              <a:rPr lang="sl-SI" noProof="0" smtClean="0"/>
              <a:t>1. 02. 2024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/>
              <a:t>
              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7408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l-SI" noProof="0"/>
              <a:t>Uredite slog naslova matrice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4E0AC7E5-318D-4C94-A222-FFF1B911AAB9}" type="datetime1">
              <a:rPr lang="sl-SI" noProof="0" smtClean="0"/>
              <a:t>1. 02. 2024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r>
              <a:rPr lang="sl-SI" noProof="0"/>
              <a:t>
              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sl-SI" noProof="0" smtClean="0"/>
              <a:pPr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17022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Raven povezovalnik 41">
            <a:extLst>
              <a:ext uri="{FF2B5EF4-FFF2-40B4-BE49-F238E27FC236}">
                <a16:creationId xmlns:a16="http://schemas.microsoft.com/office/drawing/2014/main" id="{63FED537-3AF1-4C36-9904-77B6A54D2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78660" y="5462458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06240"/>
            <a:ext cx="9966960" cy="1325880"/>
          </a:xfrm>
        </p:spPr>
        <p:txBody>
          <a:bodyPr rtlCol="0">
            <a:normAutofit/>
          </a:bodyPr>
          <a:lstStyle/>
          <a:p>
            <a:pPr rtl="0"/>
            <a:r>
              <a:rPr lang="sl-SI" sz="4800" cap="none" dirty="0"/>
              <a:t>Turistično društvo Starše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4305" y="5621605"/>
            <a:ext cx="8767860" cy="553690"/>
          </a:xfrm>
        </p:spPr>
        <p:txBody>
          <a:bodyPr rtlCol="0">
            <a:normAutofit/>
          </a:bodyPr>
          <a:lstStyle/>
          <a:p>
            <a:pPr rtl="0"/>
            <a:r>
              <a:rPr lang="sl-SI" sz="2000" dirty="0"/>
              <a:t>Predstavila: Andreja Urbanija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806E746-B544-4F0F-B3EF-D9B4C83EAB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660" y="361223"/>
            <a:ext cx="8393505" cy="429032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D6840CCD-DA77-48F5-A02E-0FD0FBBBB2E1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9489234" y="4733230"/>
            <a:ext cx="1169801" cy="659567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025" y="1428925"/>
            <a:ext cx="4997822" cy="1619076"/>
          </a:xfrm>
        </p:spPr>
        <p:txBody>
          <a:bodyPr rtlCol="0">
            <a:normAutofit fontScale="90000"/>
          </a:bodyPr>
          <a:lstStyle/>
          <a:p>
            <a:r>
              <a:rPr lang="sl-SI" sz="27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Turistično društvo Starše je pridobilo Odločbo Ministrstva za gospodarski razvoj in tehnologijo (Ministrstvo za gospodarstvo, turizem in šport) RS, pod štev. 322-12/2022/6 z dne 18.10.2022,</a:t>
            </a:r>
            <a:br>
              <a:rPr lang="sl-SI" sz="27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l-SI" sz="27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l-SI" sz="4000" dirty="0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4CCC3843-5CED-46DA-BA32-3E2201ECF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8539" y="395975"/>
            <a:ext cx="2594670" cy="2827898"/>
          </a:xfrm>
          <a:prstGeom prst="rect">
            <a:avLst/>
          </a:prstGeom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2CCB0FCF-36DE-4E72-8055-601CC962EB37}"/>
              </a:ext>
            </a:extLst>
          </p:cNvPr>
          <p:cNvSpPr txBox="1"/>
          <p:nvPr/>
        </p:nvSpPr>
        <p:spPr>
          <a:xfrm>
            <a:off x="519953" y="3281082"/>
            <a:ext cx="6078070" cy="1561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Podeljen Status pravne osebe, ki deluje v javnem interesu na področju spodbujanja razvoja turizma</a:t>
            </a:r>
          </a:p>
          <a:p>
            <a:pPr lvl="0">
              <a:lnSpc>
                <a:spcPct val="107000"/>
              </a:lnSpc>
            </a:pPr>
            <a:endParaRPr lang="sl-SI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Podeljen status nevladne organizacije v javnem interesu na področju spodbujanja turizma.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DAC8F908-4C89-47D0-B9E0-9A01D9162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366" y="3541058"/>
            <a:ext cx="3838838" cy="282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7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22C634BB-A393-4D3D-A151-9D696B689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721657"/>
            <a:ext cx="4854388" cy="4773707"/>
          </a:xfrm>
        </p:spPr>
        <p:txBody>
          <a:bodyPr/>
          <a:lstStyle/>
          <a:p>
            <a:pPr algn="just"/>
            <a:r>
              <a:rPr lang="sl-SI" sz="18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Turistično društvo Starše je 11.02.2022 na pristojno ministrstvo podalo vlogo za podelitev statusa v javnem interesu. V obravnavi vloge se je opredelilo za podelitev statusa pravne osebe, ki deluje v javnem interesu  in hkrati status nevladne organizacije v javnem interesu.</a:t>
            </a:r>
          </a:p>
          <a:p>
            <a:endParaRPr lang="sl-SI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005C44A7-5232-4922-A3D4-4A7293D19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647" y="839682"/>
            <a:ext cx="4948517" cy="305536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FACEFD4-4186-478F-8C5F-B2AAED58D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511" y="2976282"/>
            <a:ext cx="4635349" cy="291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4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CC879A6-BCE4-47DF-8EE5-108190F6F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317" y="945776"/>
            <a:ext cx="9872871" cy="40386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Vloga vložnika je vsebovala naslednjo relevantno dokumentacijo: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l-SI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Izjava, da so TD ustanovile izključno domače fizične osebe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l-SI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Izjava, da je TD nepridobitna, neprofitna in neodvisna organizacija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l-SI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 je TD na UE vpisana v register in morebitne spremembe Statuta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l-SI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Finančni načrt za leto 2020, 2021,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l-SI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Načrt za leto 2022, 2023 in 2024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l-SI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Poročila o delovanju 2020, 2021 in program za leto 2022, 2023 in 2024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Poročilo o največjem dogodku v društvu, v našem primeru vsebinsko in finančno poročilo za prireditev Pozdrav jeseni, katero obišče preko 1000 obiskovalcev, predstavlja se od 25 do 40 stojnic društev, dopolnilne dejavnosti, turističnih zvez itd.</a:t>
            </a:r>
          </a:p>
          <a:p>
            <a:r>
              <a:rPr lang="sl-SI" sz="2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Seveda za vsa ta leta izpiske finančnih izkazov</a:t>
            </a:r>
            <a:endParaRPr lang="sl-SI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93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6AABA52-220E-4AF7-B66F-7482B806D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294" y="1326776"/>
            <a:ext cx="9850459" cy="4034118"/>
          </a:xfrm>
        </p:spPr>
        <p:txBody>
          <a:bodyPr>
            <a:normAutofit lnSpcReduction="10000"/>
          </a:bodyPr>
          <a:lstStyle/>
          <a:p>
            <a:pPr algn="just"/>
            <a:r>
              <a:rPr lang="sl-SI" sz="2000" b="1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Vlogo smo morali dopolniti:</a:t>
            </a:r>
          </a:p>
          <a:p>
            <a:pPr algn="just"/>
            <a:endParaRPr lang="sl-SI" sz="2400" dirty="0">
              <a:solidFill>
                <a:schemeClr val="tx1"/>
              </a:solidFill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l-SI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Izjava, da člani TD niso pravne osebe javnega prava, z navedbo ustanovnih članov, ki so fizične osebe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l-SI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Poročilo o uporabi sredstev za izvajanje aktivnosti v javnem interesu s specifikacijo izdatkov</a:t>
            </a: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l-SI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Izjava, da so vsi člani TD fizične osebe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Članke o dejavnosti društva, prireditev skozi vsa leta (glasila občine, glasila v javnosti, npr.: Večer, </a:t>
            </a:r>
            <a:r>
              <a:rPr lang="sl-SI" sz="2000" kern="1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Štajer'c</a:t>
            </a:r>
            <a:r>
              <a:rPr lang="sl-SI" sz="2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in TV SIP TV, BKTV itd., praktično vso dokumentacijo o delovanju društva za vsa leta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29190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4B890B6-2748-4E14-BD9E-DC542D211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988" y="1026459"/>
            <a:ext cx="9872871" cy="5338482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5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podelitvijo obeh statusov v javnem interesu, mora društvo zagotavljati, da bodo člani TD le fizične osebe; da deluje še najmanj dve leti po izdani odločbi; da pridobljena sredstva namenja spodbujanju razvoja turizma;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l-SI" sz="5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ozavešča prebivalstvo o pomenu turizma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l-SI" sz="5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Izobraževanje mladih za turizem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l-SI" sz="5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Skrb za pozitiven odnos do javnosti, do turistov in turizma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l-SI" sz="5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Ohranjanje kulturne dediščine in prijaznega okolja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l-SI" sz="5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Prireditve, da vzpodbujajo razvoj turizma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sl-SI" sz="5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Preverjal vsebine v Statutu TD glede ustvarjanja pogojev za razvoj turistične društva in turizma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sl-SI" sz="50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 društvo moramo vsake dve leti ponovno sestaviti poročila o delu, finančno poročilo in za dve leti naprej načrt in program društva.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27641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2F38977-DBFA-482F-A432-7F8BA2941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6459" y="1071283"/>
            <a:ext cx="9872871" cy="4038600"/>
          </a:xfrm>
        </p:spPr>
        <p:txBody>
          <a:bodyPr/>
          <a:lstStyle/>
          <a:p>
            <a:r>
              <a:rPr lang="sl-SI" sz="2400" kern="1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konec, s tem statusom smo si odprli pot do dodatnega financiranja občine, pridobili posebni statut med društvi ter ob vlogah za sofinanciranje TD povečano število točk (na primer TZS) </a:t>
            </a:r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7ED5E92-80CC-4909-8AC1-A7E6B9EF5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1" y="2354094"/>
            <a:ext cx="3699146" cy="390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805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ravokotnik 23">
            <a:extLst>
              <a:ext uri="{FF2B5EF4-FFF2-40B4-BE49-F238E27FC236}">
                <a16:creationId xmlns:a16="http://schemas.microsoft.com/office/drawing/2014/main" id="{E3DC42C2-6B58-404C-B339-2C72808A5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Pravokotnik 25">
            <a:extLst>
              <a:ext uri="{FF2B5EF4-FFF2-40B4-BE49-F238E27FC236}">
                <a16:creationId xmlns:a16="http://schemas.microsoft.com/office/drawing/2014/main" id="{FCF82941-5589-49BF-B6B1-76122B2D0E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00" y="243840"/>
            <a:ext cx="11724640" cy="637793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3AC9351-F1D0-4A26-BE4F-C120510C0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562" y="569337"/>
            <a:ext cx="4768849" cy="2080087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04B94BA4-AF04-46F2-8EE4-69FF51632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351" y="2856177"/>
            <a:ext cx="3642676" cy="3558848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015106F4-294B-4385-A929-790348EC7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082" y="722057"/>
            <a:ext cx="4545103" cy="541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83618"/>
      </p:ext>
    </p:extLst>
  </p:cSld>
  <p:clrMapOvr>
    <a:masterClrMapping/>
  </p:clrMapOvr>
</p:sld>
</file>

<file path=ppt/theme/theme1.xml><?xml version="1.0" encoding="utf-8"?>
<a:theme xmlns:a="http://schemas.openxmlformats.org/drawingml/2006/main" name="Osnovno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5813238-AF3D-40EB-A3A4-550AB85131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4E1485-0760-4ABF-A612-28A97B86DF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65EBD3-98B5-4FD2-8FAF-5D4022A9F7F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Turistični načrt</Template>
  <TotalTime>20</TotalTime>
  <Words>465</Words>
  <Application>Microsoft Office PowerPoint</Application>
  <PresentationFormat>Širokozaslonsko</PresentationFormat>
  <Paragraphs>35</Paragraphs>
  <Slides>8</Slides>
  <Notes>4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1" baseType="lpstr">
      <vt:lpstr>Calibri</vt:lpstr>
      <vt:lpstr>Corbel</vt:lpstr>
      <vt:lpstr>Osnovno</vt:lpstr>
      <vt:lpstr>Turistično društvo Starše</vt:lpstr>
      <vt:lpstr>Turistično društvo Starše je pridobilo Odločbo Ministrstva za gospodarski razvoj in tehnologijo (Ministrstvo za gospodarstvo, turizem in šport) RS, pod štev. 322-12/2022/6 z dne 18.10.2022,  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Turistično društvo Starše</dc:title>
  <dc:creator>Denise Urbanija</dc:creator>
  <cp:lastModifiedBy>Denise Urbanija</cp:lastModifiedBy>
  <cp:revision>3</cp:revision>
  <dcterms:created xsi:type="dcterms:W3CDTF">2024-02-01T18:48:22Z</dcterms:created>
  <dcterms:modified xsi:type="dcterms:W3CDTF">2024-02-01T19:08:52Z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